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handoutMasterIdLst>
    <p:handoutMasterId r:id="rId3"/>
  </p:handoutMasterIdLst>
  <p:sldIdLst>
    <p:sldId id="279" r:id="rId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660"/>
  </p:normalViewPr>
  <p:slideViewPr>
    <p:cSldViewPr snapToGrid="0">
      <p:cViewPr>
        <p:scale>
          <a:sx n="96" d="100"/>
          <a:sy n="96" d="100"/>
        </p:scale>
        <p:origin x="-2076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E15F6-23CD-48DE-B28B-BB19A31B1EF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714AB-BB02-40BB-B651-2487212CE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34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9"/>
          <a:stretch/>
        </p:blipFill>
        <p:spPr>
          <a:xfrm>
            <a:off x="0" y="0"/>
            <a:ext cx="9144000" cy="6841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4487" y="4997839"/>
            <a:ext cx="7984189" cy="914662"/>
          </a:xfrm>
        </p:spPr>
        <p:txBody>
          <a:bodyPr anchor="b">
            <a:noAutofit/>
          </a:bodyPr>
          <a:lstStyle>
            <a:lvl1pPr algn="l">
              <a:defRPr sz="388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4485" y="6004075"/>
            <a:ext cx="6858000" cy="618650"/>
          </a:xfrm>
        </p:spPr>
        <p:txBody>
          <a:bodyPr>
            <a:normAutofit/>
          </a:bodyPr>
          <a:lstStyle>
            <a:lvl1pPr marL="0" indent="0" algn="l">
              <a:buNone/>
              <a:defRPr sz="2118">
                <a:solidFill>
                  <a:schemeClr val="accent1"/>
                </a:solidFill>
              </a:defRPr>
            </a:lvl1pPr>
            <a:lvl2pPr marL="457208" indent="0" algn="ctr">
              <a:buNone/>
              <a:defRPr sz="2000"/>
            </a:lvl2pPr>
            <a:lvl3pPr marL="914414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29" indent="0" algn="ctr">
              <a:buNone/>
              <a:defRPr sz="1600"/>
            </a:lvl5pPr>
            <a:lvl6pPr marL="2286035" indent="0" algn="ctr">
              <a:buNone/>
              <a:defRPr sz="1600"/>
            </a:lvl6pPr>
            <a:lvl7pPr marL="2743242" indent="0" algn="ctr">
              <a:buNone/>
              <a:defRPr sz="1600"/>
            </a:lvl7pPr>
            <a:lvl8pPr marL="3200451" indent="0" algn="ctr">
              <a:buNone/>
              <a:defRPr sz="1600"/>
            </a:lvl8pPr>
            <a:lvl9pPr marL="365765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56" y="2983051"/>
            <a:ext cx="3850544" cy="6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6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lank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5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9"/>
          <a:stretch/>
        </p:blipFill>
        <p:spPr>
          <a:xfrm>
            <a:off x="0" y="0"/>
            <a:ext cx="9144000" cy="6841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56" y="2979331"/>
            <a:ext cx="3850544" cy="6225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924487" y="4997839"/>
            <a:ext cx="7843101" cy="914662"/>
          </a:xfrm>
        </p:spPr>
        <p:txBody>
          <a:bodyPr anchor="b">
            <a:noAutofit/>
          </a:bodyPr>
          <a:lstStyle>
            <a:lvl1pPr algn="l">
              <a:defRPr sz="388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924485" y="6004075"/>
            <a:ext cx="6858000" cy="618650"/>
          </a:xfrm>
        </p:spPr>
        <p:txBody>
          <a:bodyPr>
            <a:normAutofit/>
          </a:bodyPr>
          <a:lstStyle>
            <a:lvl1pPr marL="0" indent="0" algn="l">
              <a:buNone/>
              <a:defRPr sz="2118">
                <a:solidFill>
                  <a:schemeClr val="accent2"/>
                </a:solidFill>
              </a:defRPr>
            </a:lvl1pPr>
            <a:lvl2pPr marL="457208" indent="0" algn="ctr">
              <a:buNone/>
              <a:defRPr sz="2000"/>
            </a:lvl2pPr>
            <a:lvl3pPr marL="914414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29" indent="0" algn="ctr">
              <a:buNone/>
              <a:defRPr sz="1600"/>
            </a:lvl5pPr>
            <a:lvl6pPr marL="2286035" indent="0" algn="ctr">
              <a:buNone/>
              <a:defRPr sz="1600"/>
            </a:lvl6pPr>
            <a:lvl7pPr marL="2743242" indent="0" algn="ctr">
              <a:buNone/>
              <a:defRPr sz="1600"/>
            </a:lvl7pPr>
            <a:lvl8pPr marL="3200451" indent="0" algn="ctr">
              <a:buNone/>
              <a:defRPr sz="1600"/>
            </a:lvl8pPr>
            <a:lvl9pPr marL="365765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94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3" y="0"/>
            <a:ext cx="9155034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11303" y="1050552"/>
            <a:ext cx="5008944" cy="4495536"/>
          </a:xfrm>
          <a:prstGeom prst="rect">
            <a:avLst/>
          </a:prstGeom>
          <a:solidFill>
            <a:schemeClr val="accent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80" y="946510"/>
            <a:ext cx="1662549" cy="1613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983455" y="2308574"/>
            <a:ext cx="4370531" cy="1726678"/>
          </a:xfrm>
        </p:spPr>
        <p:txBody>
          <a:bodyPr anchor="b">
            <a:noAutofit/>
          </a:bodyPr>
          <a:lstStyle>
            <a:lvl1pPr>
              <a:defRPr sz="4236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3983455" y="4221631"/>
            <a:ext cx="4370531" cy="1194765"/>
          </a:xfrm>
        </p:spPr>
        <p:txBody>
          <a:bodyPr>
            <a:normAutofit/>
          </a:bodyPr>
          <a:lstStyle>
            <a:lvl1pPr marL="0" indent="0">
              <a:buNone/>
              <a:defRPr sz="2471">
                <a:solidFill>
                  <a:schemeClr val="bg1"/>
                </a:solidFill>
                <a:latin typeface="Lato Semibold italic" panose="020F0502020204030203" pitchFamily="34" charset="0"/>
                <a:ea typeface="Lato Semibold italic" panose="020F0502020204030203" pitchFamily="34" charset="0"/>
                <a:cs typeface="Lato Semibold italic" panose="020F0502020204030203" pitchFamily="34" charset="0"/>
              </a:defRPr>
            </a:lvl1pPr>
            <a:lvl2pPr marL="4572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0427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874" y="1230947"/>
            <a:ext cx="7589167" cy="4351338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accent2"/>
                </a:solidFill>
              </a:defRPr>
            </a:lvl1pPr>
            <a:lvl2pPr marL="339731" indent="-22860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2pPr>
            <a:lvl3pPr marL="687398" indent="-228604">
              <a:lnSpc>
                <a:spcPct val="100000"/>
              </a:lnSpc>
              <a:spcAft>
                <a:spcPts val="600"/>
              </a:spcAft>
              <a:buSzPct val="80000"/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3pPr>
            <a:lvl4pPr marL="1027129" indent="-228604">
              <a:lnSpc>
                <a:spcPct val="100000"/>
              </a:lnSpc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4pPr>
            <a:lvl5pPr marL="1489098" indent="-228604">
              <a:lnSpc>
                <a:spcPct val="100000"/>
              </a:lnSpc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03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6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lor backgroun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05603" y="497795"/>
            <a:ext cx="7566106" cy="3227325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21024" r="19772" b="21893"/>
          <a:stretch/>
        </p:blipFill>
        <p:spPr>
          <a:xfrm>
            <a:off x="114015" y="147924"/>
            <a:ext cx="1011383" cy="921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23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allout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55034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21024" r="19772" b="21893"/>
          <a:stretch/>
        </p:blipFill>
        <p:spPr>
          <a:xfrm>
            <a:off x="114015" y="147924"/>
            <a:ext cx="1011383" cy="921124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800102" y="2224098"/>
            <a:ext cx="7854103" cy="3227325"/>
          </a:xfrm>
        </p:spPr>
        <p:txBody>
          <a:bodyPr anchor="t">
            <a:noAutofit/>
          </a:bodyPr>
          <a:lstStyle>
            <a:lvl1pPr>
              <a:defRPr sz="6353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Impactful message here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68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lank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15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9"/>
          <a:stretch/>
        </p:blipFill>
        <p:spPr>
          <a:xfrm>
            <a:off x="0" y="0"/>
            <a:ext cx="9144000" cy="6841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56" y="2979848"/>
            <a:ext cx="3850544" cy="621468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24487" y="4997839"/>
            <a:ext cx="7843101" cy="914662"/>
          </a:xfrm>
        </p:spPr>
        <p:txBody>
          <a:bodyPr anchor="b">
            <a:noAutofit/>
          </a:bodyPr>
          <a:lstStyle>
            <a:lvl1pPr algn="l">
              <a:defRPr sz="388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924485" y="6004075"/>
            <a:ext cx="6858000" cy="618650"/>
          </a:xfrm>
        </p:spPr>
        <p:txBody>
          <a:bodyPr>
            <a:normAutofit/>
          </a:bodyPr>
          <a:lstStyle>
            <a:lvl1pPr marL="0" indent="0" algn="l">
              <a:buNone/>
              <a:defRPr sz="2118">
                <a:solidFill>
                  <a:schemeClr val="accent3"/>
                </a:solidFill>
              </a:defRPr>
            </a:lvl1pPr>
            <a:lvl2pPr marL="457208" indent="0" algn="ctr">
              <a:buNone/>
              <a:defRPr sz="2000"/>
            </a:lvl2pPr>
            <a:lvl3pPr marL="914414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29" indent="0" algn="ctr">
              <a:buNone/>
              <a:defRPr sz="1600"/>
            </a:lvl5pPr>
            <a:lvl6pPr marL="2286035" indent="0" algn="ctr">
              <a:buNone/>
              <a:defRPr sz="1600"/>
            </a:lvl6pPr>
            <a:lvl7pPr marL="2743242" indent="0" algn="ctr">
              <a:buNone/>
              <a:defRPr sz="1600"/>
            </a:lvl7pPr>
            <a:lvl8pPr marL="3200451" indent="0" algn="ctr">
              <a:buNone/>
              <a:defRPr sz="1600"/>
            </a:lvl8pPr>
            <a:lvl9pPr marL="365765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95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"/>
            <a:ext cx="9144000" cy="68497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11303" y="1050552"/>
            <a:ext cx="5008944" cy="4495536"/>
          </a:xfrm>
          <a:prstGeom prst="rect">
            <a:avLst/>
          </a:prstGeom>
          <a:solidFill>
            <a:schemeClr val="accent3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80" y="946510"/>
            <a:ext cx="1662549" cy="1613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83455" y="2308574"/>
            <a:ext cx="4370531" cy="1726678"/>
          </a:xfrm>
        </p:spPr>
        <p:txBody>
          <a:bodyPr anchor="b">
            <a:noAutofit/>
          </a:bodyPr>
          <a:lstStyle>
            <a:lvl1pPr>
              <a:defRPr sz="4236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3983455" y="4221631"/>
            <a:ext cx="4370531" cy="1194765"/>
          </a:xfrm>
        </p:spPr>
        <p:txBody>
          <a:bodyPr>
            <a:normAutofit/>
          </a:bodyPr>
          <a:lstStyle>
            <a:lvl1pPr marL="0" indent="0">
              <a:buNone/>
              <a:defRPr sz="2471">
                <a:solidFill>
                  <a:schemeClr val="bg1"/>
                </a:solidFill>
                <a:latin typeface="Lato Semibold italic" panose="020F0502020204030203" pitchFamily="34" charset="0"/>
                <a:ea typeface="Lato Semibold italic" panose="020F0502020204030203" pitchFamily="34" charset="0"/>
                <a:cs typeface="Lato Semibold italic" panose="020F0502020204030203" pitchFamily="34" charset="0"/>
              </a:defRPr>
            </a:lvl1pPr>
            <a:lvl2pPr marL="4572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292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"/>
            <a:ext cx="9144000" cy="68497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3611303" y="1050552"/>
            <a:ext cx="5008944" cy="4495536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93" y="946510"/>
            <a:ext cx="1662549" cy="16136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83455" y="2308574"/>
            <a:ext cx="4370531" cy="1726678"/>
          </a:xfrm>
        </p:spPr>
        <p:txBody>
          <a:bodyPr anchor="b">
            <a:noAutofit/>
          </a:bodyPr>
          <a:lstStyle>
            <a:lvl1pPr>
              <a:defRPr sz="4236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3983455" y="4221631"/>
            <a:ext cx="4370531" cy="1194765"/>
          </a:xfrm>
        </p:spPr>
        <p:txBody>
          <a:bodyPr>
            <a:normAutofit/>
          </a:bodyPr>
          <a:lstStyle>
            <a:lvl1pPr marL="0" indent="0">
              <a:buNone/>
              <a:defRPr sz="2471">
                <a:solidFill>
                  <a:schemeClr val="bg1"/>
                </a:solidFill>
                <a:latin typeface="Lato Semibold italic" panose="020F0502020204030203" pitchFamily="34" charset="0"/>
                <a:ea typeface="Lato Semibold italic" panose="020F0502020204030203" pitchFamily="34" charset="0"/>
                <a:cs typeface="Lato Semibold italic" panose="020F0502020204030203" pitchFamily="34" charset="0"/>
              </a:defRPr>
            </a:lvl1pPr>
            <a:lvl2pPr marL="4572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7102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874" y="1226040"/>
            <a:ext cx="758916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  <a:lvl2pPr marL="339731" indent="-228604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2pPr>
            <a:lvl3pPr marL="687398" indent="-228604">
              <a:buSzPct val="80000"/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3pPr>
            <a:lvl4pPr marL="1027129" indent="-228604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4pPr>
            <a:lvl5pPr marL="1489098" indent="-228604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37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22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lor backgroun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05603" y="497795"/>
            <a:ext cx="7585700" cy="3227325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21024" r="19772" b="21893"/>
          <a:stretch/>
        </p:blipFill>
        <p:spPr>
          <a:xfrm>
            <a:off x="114015" y="147924"/>
            <a:ext cx="1011383" cy="921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63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allout slide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55034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21024" r="19772" b="21893"/>
          <a:stretch/>
        </p:blipFill>
        <p:spPr>
          <a:xfrm>
            <a:off x="114015" y="147924"/>
            <a:ext cx="1011383" cy="921124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800102" y="2224098"/>
            <a:ext cx="7854103" cy="3227325"/>
          </a:xfrm>
        </p:spPr>
        <p:txBody>
          <a:bodyPr anchor="t">
            <a:noAutofit/>
          </a:bodyPr>
          <a:lstStyle>
            <a:lvl1pPr>
              <a:defRPr sz="6353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Impactful message here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67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lank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55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 SLA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4"/>
          <a:stretch/>
        </p:blipFill>
        <p:spPr>
          <a:xfrm>
            <a:off x="-6922" y="-1"/>
            <a:ext cx="9150922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56" y="2983051"/>
            <a:ext cx="3850544" cy="61506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24487" y="4997839"/>
            <a:ext cx="7843101" cy="914662"/>
          </a:xfrm>
        </p:spPr>
        <p:txBody>
          <a:bodyPr anchor="b">
            <a:noAutofit/>
          </a:bodyPr>
          <a:lstStyle>
            <a:lvl1pPr algn="l">
              <a:defRPr sz="423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924485" y="6004075"/>
            <a:ext cx="6858000" cy="618650"/>
          </a:xfrm>
        </p:spPr>
        <p:txBody>
          <a:bodyPr>
            <a:normAutofit/>
          </a:bodyPr>
          <a:lstStyle>
            <a:lvl1pPr marL="0" indent="0" algn="l">
              <a:buNone/>
              <a:defRPr sz="2118">
                <a:solidFill>
                  <a:schemeClr val="accent5"/>
                </a:solidFill>
              </a:defRPr>
            </a:lvl1pPr>
            <a:lvl2pPr marL="457208" indent="0" algn="ctr">
              <a:buNone/>
              <a:defRPr sz="2000"/>
            </a:lvl2pPr>
            <a:lvl3pPr marL="914414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29" indent="0" algn="ctr">
              <a:buNone/>
              <a:defRPr sz="1600"/>
            </a:lvl5pPr>
            <a:lvl6pPr marL="2286035" indent="0" algn="ctr">
              <a:buNone/>
              <a:defRPr sz="1600"/>
            </a:lvl6pPr>
            <a:lvl7pPr marL="2743242" indent="0" algn="ctr">
              <a:buNone/>
              <a:defRPr sz="1600"/>
            </a:lvl7pPr>
            <a:lvl8pPr marL="3200451" indent="0" algn="ctr">
              <a:buNone/>
              <a:defRPr sz="1600"/>
            </a:lvl8pPr>
            <a:lvl9pPr marL="365765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858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 SLA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"/>
            <a:ext cx="9144000" cy="68497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11303" y="1050552"/>
            <a:ext cx="5008944" cy="4495536"/>
          </a:xfrm>
          <a:prstGeom prst="rect">
            <a:avLst/>
          </a:prstGeom>
          <a:solidFill>
            <a:schemeClr val="accent5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80" y="946510"/>
            <a:ext cx="1662549" cy="1613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83455" y="2308574"/>
            <a:ext cx="4370531" cy="1726678"/>
          </a:xfrm>
        </p:spPr>
        <p:txBody>
          <a:bodyPr anchor="b">
            <a:noAutofit/>
          </a:bodyPr>
          <a:lstStyle>
            <a:lvl1pPr>
              <a:defRPr sz="4236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3983455" y="4221631"/>
            <a:ext cx="4370531" cy="1194765"/>
          </a:xfrm>
        </p:spPr>
        <p:txBody>
          <a:bodyPr>
            <a:normAutofit/>
          </a:bodyPr>
          <a:lstStyle>
            <a:lvl1pPr marL="0" indent="0">
              <a:buNone/>
              <a:defRPr sz="2471">
                <a:solidFill>
                  <a:schemeClr val="bg1"/>
                </a:solidFill>
                <a:latin typeface="Lato Semibold italic" panose="020F0502020204030203" pitchFamily="34" charset="0"/>
                <a:ea typeface="Lato Semibold italic" panose="020F0502020204030203" pitchFamily="34" charset="0"/>
                <a:cs typeface="Lato Semibold italic" panose="020F0502020204030203" pitchFamily="34" charset="0"/>
              </a:defRPr>
            </a:lvl1pPr>
            <a:lvl2pPr marL="4572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8650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 SLA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874" y="1226040"/>
            <a:ext cx="7589167" cy="4351338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accent5"/>
                </a:solidFill>
              </a:defRPr>
            </a:lvl1pPr>
            <a:lvl2pPr marL="339731" indent="-228604">
              <a:lnSpc>
                <a:spcPct val="100000"/>
              </a:lnSpc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2pPr>
            <a:lvl3pPr marL="687398" indent="-228604">
              <a:lnSpc>
                <a:spcPct val="100000"/>
              </a:lnSpc>
              <a:spcAft>
                <a:spcPts val="600"/>
              </a:spcAft>
              <a:buSzPct val="80000"/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3pPr>
            <a:lvl4pPr marL="1027129" indent="-228604">
              <a:lnSpc>
                <a:spcPct val="100000"/>
              </a:lnSpc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4pPr>
            <a:lvl5pPr marL="1489098" indent="-228604">
              <a:lnSpc>
                <a:spcPct val="100000"/>
              </a:lnSpc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21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 SLA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610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 SLA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b="28190"/>
          <a:stretch/>
        </p:blipFill>
        <p:spPr>
          <a:xfrm>
            <a:off x="2241795" y="1208937"/>
            <a:ext cx="4810169" cy="505263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0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873" y="1230947"/>
            <a:ext cx="7589167" cy="4719377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339731" indent="-228604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2pPr>
            <a:lvl3pPr marL="687398" indent="-228604"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3pPr>
            <a:lvl4pPr marL="1027129" indent="-228604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4pPr>
            <a:lvl5pPr marL="1489098" indent="-228604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1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 SLA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32" y="1353184"/>
            <a:ext cx="4948714" cy="446830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38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 SLA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240972" y="1636798"/>
            <a:ext cx="1965355" cy="906678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/>
          <p:cNvSpPr txBox="1"/>
          <p:nvPr/>
        </p:nvSpPr>
        <p:spPr>
          <a:xfrm>
            <a:off x="1339909" y="1671002"/>
            <a:ext cx="1746191" cy="7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6" dirty="0" smtClean="0">
                <a:solidFill>
                  <a:schemeClr val="accent5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100%</a:t>
            </a:r>
            <a:endParaRPr lang="en-US" sz="4236" dirty="0">
              <a:solidFill>
                <a:schemeClr val="accent5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7300" y="2654450"/>
            <a:ext cx="2147208" cy="635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5" dirty="0" smtClean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Technical expertise </a:t>
            </a:r>
            <a:br>
              <a:rPr lang="en-US" sz="1765" dirty="0" smtClean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765" dirty="0" smtClean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their industry</a:t>
            </a:r>
            <a:endParaRPr lang="en-US" sz="1765" dirty="0">
              <a:solidFill>
                <a:schemeClr val="accent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47408" y="1636798"/>
            <a:ext cx="1965355" cy="906678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Box 13"/>
          <p:cNvSpPr txBox="1"/>
          <p:nvPr/>
        </p:nvSpPr>
        <p:spPr>
          <a:xfrm>
            <a:off x="3846347" y="1671002"/>
            <a:ext cx="1746191" cy="7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6" dirty="0" smtClean="0">
                <a:solidFill>
                  <a:schemeClr val="accent5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100%</a:t>
            </a:r>
            <a:endParaRPr lang="en-US" sz="4236" dirty="0">
              <a:solidFill>
                <a:schemeClr val="accent5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3741" y="2654447"/>
            <a:ext cx="2139042" cy="635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5" dirty="0" smtClean="0">
                <a:solidFill>
                  <a:schemeClr val="accent5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Honest &amp; trustworthy</a:t>
            </a:r>
            <a:endParaRPr lang="en-US" sz="1765" dirty="0">
              <a:solidFill>
                <a:schemeClr val="accent5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94668" y="1636798"/>
            <a:ext cx="1698172" cy="906678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extBox 16"/>
          <p:cNvSpPr txBox="1"/>
          <p:nvPr/>
        </p:nvSpPr>
        <p:spPr>
          <a:xfrm>
            <a:off x="6393602" y="1671002"/>
            <a:ext cx="1746191" cy="7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6" dirty="0" smtClean="0">
                <a:solidFill>
                  <a:schemeClr val="accent5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97%</a:t>
            </a:r>
            <a:endParaRPr lang="en-US" sz="4236" dirty="0">
              <a:solidFill>
                <a:schemeClr val="accent5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10996" y="2654450"/>
            <a:ext cx="1980952" cy="635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5" dirty="0" smtClean="0">
                <a:solidFill>
                  <a:schemeClr val="accent5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Will recommend to others</a:t>
            </a:r>
            <a:endParaRPr lang="en-US" sz="1765" dirty="0">
              <a:solidFill>
                <a:schemeClr val="accent5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79920" y="3748855"/>
            <a:ext cx="1657350" cy="846431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extBox 19"/>
          <p:cNvSpPr txBox="1"/>
          <p:nvPr/>
        </p:nvSpPr>
        <p:spPr>
          <a:xfrm>
            <a:off x="2678852" y="3783052"/>
            <a:ext cx="1746191" cy="7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6" dirty="0" smtClean="0">
                <a:solidFill>
                  <a:schemeClr val="accent5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96%</a:t>
            </a:r>
            <a:endParaRPr lang="en-US" sz="4236" dirty="0">
              <a:solidFill>
                <a:schemeClr val="accent5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96247" y="4725671"/>
            <a:ext cx="1747158" cy="635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5" dirty="0" smtClean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Proactive to their needs</a:t>
            </a:r>
            <a:endParaRPr lang="en-US" sz="1765" dirty="0">
              <a:solidFill>
                <a:schemeClr val="accent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086356" y="3748855"/>
            <a:ext cx="1657348" cy="846431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Box 22"/>
          <p:cNvSpPr txBox="1"/>
          <p:nvPr/>
        </p:nvSpPr>
        <p:spPr>
          <a:xfrm>
            <a:off x="5185291" y="3783052"/>
            <a:ext cx="1746191" cy="7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6" dirty="0" smtClean="0">
                <a:solidFill>
                  <a:schemeClr val="accent5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92%</a:t>
            </a:r>
            <a:endParaRPr lang="en-US" sz="4236" dirty="0">
              <a:solidFill>
                <a:schemeClr val="accent5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02683" y="4725671"/>
            <a:ext cx="2139042" cy="635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5" dirty="0" smtClean="0">
                <a:solidFill>
                  <a:schemeClr val="accent5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Recommendations are innovative</a:t>
            </a:r>
            <a:endParaRPr lang="en-US" sz="1765" dirty="0">
              <a:solidFill>
                <a:schemeClr val="accent5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36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lor background SLA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05603" y="497795"/>
            <a:ext cx="3929095" cy="3227325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21024" r="19772" b="21893"/>
          <a:stretch/>
        </p:blipFill>
        <p:spPr>
          <a:xfrm>
            <a:off x="114015" y="147924"/>
            <a:ext cx="1011383" cy="921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77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allout slide SLA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55034" cy="6858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21024" r="19772" b="21893"/>
          <a:stretch/>
        </p:blipFill>
        <p:spPr>
          <a:xfrm>
            <a:off x="114015" y="147924"/>
            <a:ext cx="1011383" cy="921124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00102" y="2224098"/>
            <a:ext cx="7854103" cy="3227325"/>
          </a:xfrm>
        </p:spPr>
        <p:txBody>
          <a:bodyPr anchor="t">
            <a:noAutofit/>
          </a:bodyPr>
          <a:lstStyle>
            <a:lvl1pPr>
              <a:defRPr sz="6353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Impactful message here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83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lank SLA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15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P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5"/>
          <a:stretch/>
        </p:blipFill>
        <p:spPr>
          <a:xfrm>
            <a:off x="1" y="0"/>
            <a:ext cx="9140794" cy="6841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61" y="2983051"/>
            <a:ext cx="3844134" cy="61506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924487" y="4997839"/>
            <a:ext cx="7843101" cy="914662"/>
          </a:xfrm>
        </p:spPr>
        <p:txBody>
          <a:bodyPr anchor="b">
            <a:noAutofit/>
          </a:bodyPr>
          <a:lstStyle>
            <a:lvl1pPr algn="l">
              <a:defRPr sz="423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24485" y="6004075"/>
            <a:ext cx="6858000" cy="618650"/>
          </a:xfrm>
        </p:spPr>
        <p:txBody>
          <a:bodyPr>
            <a:normAutofit/>
          </a:bodyPr>
          <a:lstStyle>
            <a:lvl1pPr marL="0" indent="0" algn="l">
              <a:buNone/>
              <a:defRPr sz="2118">
                <a:solidFill>
                  <a:schemeClr val="accent4"/>
                </a:solidFill>
              </a:defRPr>
            </a:lvl1pPr>
            <a:lvl2pPr marL="457208" indent="0" algn="ctr">
              <a:buNone/>
              <a:defRPr sz="2000"/>
            </a:lvl2pPr>
            <a:lvl3pPr marL="914414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29" indent="0" algn="ctr">
              <a:buNone/>
              <a:defRPr sz="1600"/>
            </a:lvl5pPr>
            <a:lvl6pPr marL="2286035" indent="0" algn="ctr">
              <a:buNone/>
              <a:defRPr sz="1600"/>
            </a:lvl6pPr>
            <a:lvl7pPr marL="2743242" indent="0" algn="ctr">
              <a:buNone/>
              <a:defRPr sz="1600"/>
            </a:lvl7pPr>
            <a:lvl8pPr marL="3200451" indent="0" algn="ctr">
              <a:buNone/>
              <a:defRPr sz="1600"/>
            </a:lvl8pPr>
            <a:lvl9pPr marL="365765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989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 P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11303" y="1050552"/>
            <a:ext cx="5008944" cy="4495536"/>
          </a:xfrm>
          <a:prstGeom prst="rect">
            <a:avLst/>
          </a:prstGeom>
          <a:solidFill>
            <a:schemeClr val="accent4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983455" y="2308574"/>
            <a:ext cx="4370531" cy="1726678"/>
          </a:xfrm>
        </p:spPr>
        <p:txBody>
          <a:bodyPr anchor="b">
            <a:noAutofit/>
          </a:bodyPr>
          <a:lstStyle>
            <a:lvl1pPr>
              <a:defRPr sz="4236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3983455" y="4221631"/>
            <a:ext cx="4370531" cy="1194765"/>
          </a:xfrm>
        </p:spPr>
        <p:txBody>
          <a:bodyPr>
            <a:normAutofit/>
          </a:bodyPr>
          <a:lstStyle>
            <a:lvl1pPr marL="0" indent="0">
              <a:buNone/>
              <a:defRPr sz="2471">
                <a:solidFill>
                  <a:schemeClr val="bg1"/>
                </a:solidFill>
                <a:latin typeface="Lato Semibold italic" panose="020F0502020204030203" pitchFamily="34" charset="0"/>
                <a:ea typeface="Lato Semibold italic" panose="020F0502020204030203" pitchFamily="34" charset="0"/>
                <a:cs typeface="Lato Semibold italic" panose="020F0502020204030203" pitchFamily="34" charset="0"/>
              </a:defRPr>
            </a:lvl1pPr>
            <a:lvl2pPr marL="4572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80" y="946510"/>
            <a:ext cx="1662549" cy="1613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738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 P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874" y="1278095"/>
            <a:ext cx="758916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  <a:lvl2pPr marL="339731" indent="-228604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2pPr>
            <a:lvl3pPr marL="687398" indent="-228604">
              <a:buSzPct val="80000"/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3pPr>
            <a:lvl4pPr marL="1027129" indent="-228604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4pPr>
            <a:lvl5pPr marL="1489098" indent="-228604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76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 P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04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lor background P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05603" y="497795"/>
            <a:ext cx="3929095" cy="3227325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21024" r="19772" b="21893"/>
          <a:stretch/>
        </p:blipFill>
        <p:spPr>
          <a:xfrm>
            <a:off x="114015" y="147924"/>
            <a:ext cx="1011383" cy="921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9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555" y="1230947"/>
            <a:ext cx="5524307" cy="897009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2pPr>
            <a:lvl3pPr marL="687398" indent="-228604">
              <a:buSzPct val="80000"/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3pPr>
            <a:lvl4pPr marL="1027129" indent="-228604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4pPr>
            <a:lvl5pPr marL="1489098" indent="-228604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1975554" y="2331240"/>
            <a:ext cx="5524307" cy="897009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2pPr>
            <a:lvl3pPr marL="687398" indent="-228604">
              <a:buSzPct val="80000"/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3pPr>
            <a:lvl4pPr marL="1027129" indent="-228604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4pPr>
            <a:lvl5pPr marL="1489098" indent="-228604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1975553" y="3443736"/>
            <a:ext cx="5524307" cy="897009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2pPr>
            <a:lvl3pPr marL="687398" indent="-228604">
              <a:buSzPct val="80000"/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3pPr>
            <a:lvl4pPr marL="1027129" indent="-228604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4pPr>
            <a:lvl5pPr marL="1489098" indent="-228604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1975553" y="4617780"/>
            <a:ext cx="5524307" cy="897009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2pPr>
            <a:lvl3pPr marL="687398" indent="-228604">
              <a:buSzPct val="80000"/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3pPr>
            <a:lvl4pPr marL="1027129" indent="-228604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4pPr>
            <a:lvl5pPr marL="1489098" indent="-228604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48090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allout slide P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55034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0102" y="2224098"/>
            <a:ext cx="7854103" cy="3227325"/>
          </a:xfrm>
        </p:spPr>
        <p:txBody>
          <a:bodyPr anchor="t">
            <a:noAutofit/>
          </a:bodyPr>
          <a:lstStyle>
            <a:lvl1pPr>
              <a:defRPr sz="6353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Impactful message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21024" r="19772" b="21893"/>
          <a:stretch/>
        </p:blipFill>
        <p:spPr>
          <a:xfrm>
            <a:off x="114015" y="147924"/>
            <a:ext cx="1011383" cy="921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35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lank P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0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 Box 68"/>
          <p:cNvSpPr txBox="1">
            <a:spLocks noChangeArrowheads="1"/>
          </p:cNvSpPr>
          <p:nvPr userDrawn="1"/>
        </p:nvSpPr>
        <p:spPr bwMode="auto">
          <a:xfrm>
            <a:off x="-2139" y="1293995"/>
            <a:ext cx="4991735" cy="71691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xtLst/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>
              <a:lnSpc>
                <a:spcPts val="3900"/>
              </a:lnSpc>
              <a:spcBef>
                <a:spcPts val="0"/>
              </a:spcBef>
              <a:spcAft>
                <a:spcPts val="400"/>
              </a:spcAft>
            </a:pPr>
            <a:endParaRPr lang="en-US" sz="3600" dirty="0">
              <a:solidFill>
                <a:srgbClr val="FFFFFF"/>
              </a:solidFill>
              <a:effectLst/>
              <a:latin typeface="Times"/>
              <a:ea typeface="ＭＳ 明朝"/>
              <a:cs typeface="Cambria"/>
            </a:endParaRPr>
          </a:p>
        </p:txBody>
      </p:sp>
      <p:sp>
        <p:nvSpPr>
          <p:cNvPr id="12" name="Text Box 34"/>
          <p:cNvSpPr txBox="1">
            <a:spLocks noChangeArrowheads="1"/>
          </p:cNvSpPr>
          <p:nvPr userDrawn="1"/>
        </p:nvSpPr>
        <p:spPr bwMode="auto">
          <a:xfrm>
            <a:off x="0" y="2003918"/>
            <a:ext cx="4993005" cy="891682"/>
          </a:xfrm>
          <a:prstGeom prst="rect">
            <a:avLst/>
          </a:prstGeom>
          <a:solidFill>
            <a:srgbClr val="48494B"/>
          </a:solidFill>
          <a:ln>
            <a:noFill/>
          </a:ln>
          <a:extLst/>
        </p:spPr>
        <p:txBody>
          <a:bodyPr rot="0" vert="horz" wrap="square" lIns="91440" tIns="182880" rIns="91440" bIns="0" anchor="ctr" anchorCtr="0" upright="1">
            <a:noAutofit/>
          </a:bodyPr>
          <a:lstStyle/>
          <a:p>
            <a:pPr marL="0" marR="0" algn="r">
              <a:lnSpc>
                <a:spcPts val="13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900" dirty="0">
                <a:solidFill>
                  <a:srgbClr val="333333"/>
                </a:solidFill>
                <a:effectLst/>
                <a:latin typeface="Arial"/>
                <a:ea typeface="Times New Roman"/>
              </a:rPr>
              <a:t> 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2303" y="2111696"/>
            <a:ext cx="4237038" cy="27084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FFFFFF"/>
                </a:solidFill>
                <a:latin typeface=""/>
                <a:cs typeface=""/>
              </a:defRPr>
            </a:lvl1pPr>
          </a:lstStyle>
          <a:p>
            <a:pPr lvl="0"/>
            <a:r>
              <a:rPr lang="en-US" dirty="0" smtClean="0"/>
              <a:t>SUBHEAD COPY HERE, UP TO TWO LINES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9657" y="1388273"/>
            <a:ext cx="4429684" cy="541687"/>
          </a:xfrm>
          <a:prstGeom prst="rect">
            <a:avLst/>
          </a:prstGeom>
        </p:spPr>
        <p:txBody>
          <a:bodyPr/>
          <a:lstStyle>
            <a:lvl1pPr algn="r">
              <a:defRPr sz="3200" baseline="0">
                <a:solidFill>
                  <a:srgbClr val="FFFFFF"/>
                </a:solidFill>
                <a:latin typeface="Times"/>
                <a:cs typeface="Times"/>
              </a:defRPr>
            </a:lvl1pPr>
          </a:lstStyle>
          <a:p>
            <a:pPr lvl="0"/>
            <a:r>
              <a:rPr lang="en-US" dirty="0" smtClean="0"/>
              <a:t>Lorem ipsum.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52" y="4645322"/>
            <a:ext cx="2800430" cy="1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0815" y="1828801"/>
            <a:ext cx="6858000" cy="1289733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  <a:lvl2pPr marL="0" indent="-113163">
              <a:lnSpc>
                <a:spcPct val="100000"/>
              </a:lnSpc>
              <a:spcBef>
                <a:spcPts val="338"/>
              </a:spcBef>
              <a:spcAft>
                <a:spcPts val="338"/>
              </a:spcAft>
              <a:defRPr sz="900">
                <a:latin typeface="Arial"/>
                <a:cs typeface="Arial"/>
              </a:defRPr>
            </a:lvl2pPr>
            <a:lvl3pPr marL="259868" indent="-132167">
              <a:lnSpc>
                <a:spcPct val="100000"/>
              </a:lnSpc>
              <a:spcBef>
                <a:spcPts val="338"/>
              </a:spcBef>
              <a:spcAft>
                <a:spcPts val="338"/>
              </a:spcAft>
              <a:defRPr sz="900">
                <a:solidFill>
                  <a:schemeClr val="tx1">
                    <a:lumMod val="50000"/>
                  </a:schemeClr>
                </a:solidFill>
                <a:latin typeface="+mn-lt"/>
                <a:cs typeface="Arial"/>
              </a:defRPr>
            </a:lvl3pPr>
            <a:lvl4pPr marL="352742" indent="-102698">
              <a:lnSpc>
                <a:spcPct val="100000"/>
              </a:lnSpc>
              <a:spcBef>
                <a:spcPts val="338"/>
              </a:spcBef>
              <a:spcAft>
                <a:spcPts val="338"/>
              </a:spcAft>
              <a:buClr>
                <a:schemeClr val="bg1">
                  <a:lumMod val="65000"/>
                </a:schemeClr>
              </a:buClr>
              <a:defRPr sz="900">
                <a:latin typeface="+mn-lt"/>
                <a:cs typeface="Arial"/>
              </a:defRPr>
            </a:lvl4pPr>
            <a:lvl5pPr marL="480443" indent="-102698">
              <a:lnSpc>
                <a:spcPct val="100000"/>
              </a:lnSpc>
              <a:spcBef>
                <a:spcPts val="338"/>
              </a:spcBef>
              <a:spcAft>
                <a:spcPts val="338"/>
              </a:spcAft>
              <a:buClr>
                <a:schemeClr val="tx1">
                  <a:lumMod val="60000"/>
                  <a:lumOff val="40000"/>
                </a:schemeClr>
              </a:buClr>
              <a:buSzPct val="81000"/>
              <a:defRPr sz="900">
                <a:latin typeface="+mn-lt"/>
                <a:cs typeface="Arial"/>
              </a:defRPr>
            </a:lvl5pPr>
            <a:lvl6pPr marL="612609" indent="-93767">
              <a:lnSpc>
                <a:spcPct val="100000"/>
              </a:lnSpc>
              <a:buClr>
                <a:schemeClr val="tx1">
                  <a:lumMod val="40000"/>
                  <a:lumOff val="60000"/>
                </a:schemeClr>
              </a:buClr>
              <a:buFont typeface="Arial" panose="020B0604020202020204" pitchFamily="34" charset="0"/>
              <a:buChar char="›"/>
              <a:defRPr sz="900">
                <a:solidFill>
                  <a:schemeClr val="tx1">
                    <a:lumMod val="50000"/>
                  </a:schemeClr>
                </a:solidFill>
                <a:latin typeface="+mn-lt"/>
              </a:defRPr>
            </a:lvl6pPr>
          </a:lstStyle>
          <a:p>
            <a:pPr lvl="0"/>
            <a:r>
              <a:rPr lang="en-US" dirty="0" smtClean="0"/>
              <a:t>Subhead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080815" y="885675"/>
            <a:ext cx="7552952" cy="577955"/>
          </a:xfrm>
          <a:prstGeom prst="rect">
            <a:avLst/>
          </a:prstGeom>
        </p:spPr>
        <p:txBody>
          <a:bodyPr/>
          <a:lstStyle>
            <a:lvl1pPr>
              <a:defRPr sz="2025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Heading here – no more than two lines of copy.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2E2DD14D-2343-493B-B995-A317B8C90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090355" y="159667"/>
            <a:ext cx="4237037" cy="98104"/>
          </a:xfrm>
          <a:prstGeom prst="rect">
            <a:avLst/>
          </a:prstGeom>
        </p:spPr>
        <p:txBody>
          <a:bodyPr/>
          <a:lstStyle>
            <a:lvl1pPr>
              <a:defRPr sz="563" baseline="0">
                <a:solidFill>
                  <a:schemeClr val="tx1">
                    <a:lumMod val="60000"/>
                    <a:lumOff val="40000"/>
                  </a:schemeClr>
                </a:solidFill>
                <a:latin typeface=""/>
                <a:cs typeface=""/>
              </a:defRPr>
            </a:lvl1pPr>
          </a:lstStyle>
          <a:p>
            <a:pPr lvl="0"/>
            <a:r>
              <a:rPr lang="en-US" dirty="0" smtClean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81899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6ED18-1C71-402A-9A50-A22E8E41B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966788"/>
            <a:ext cx="7108825" cy="1054100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2"/>
                </a:solidFill>
                <a:latin typeface="Times" panose="02020603060405020304" pitchFamily="18" charset="0"/>
              </a:defRPr>
            </a:lvl1pPr>
          </a:lstStyle>
          <a:p>
            <a:pPr lvl="0"/>
            <a:r>
              <a:rPr lang="en-US" dirty="0" smtClean="0"/>
              <a:t>Insert slide title here – no more than two lines of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47384-BEE4-4E18-B5AB-D05CB882F5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160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6891E-34E2-4703-A6A1-92F85C962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0454" y="2546979"/>
            <a:ext cx="6858000" cy="2108269"/>
          </a:xfrm>
          <a:prstGeom prst="rect">
            <a:avLst/>
          </a:prstGeom>
        </p:spPr>
        <p:txBody>
          <a:bodyPr/>
          <a:lstStyle>
            <a:lvl1pPr>
              <a:defRPr sz="2000" baseline="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Paragraph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0772" y="2165100"/>
            <a:ext cx="6857681" cy="29238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5000"/>
              </a:lnSpc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SUBHEAD HERE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966788"/>
            <a:ext cx="7108825" cy="1054100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2"/>
                </a:solidFill>
                <a:latin typeface="Times" panose="02020603060405020304" pitchFamily="18" charset="0"/>
              </a:defRPr>
            </a:lvl1pPr>
          </a:lstStyle>
          <a:p>
            <a:pPr lvl="0"/>
            <a:r>
              <a:rPr lang="en-US" dirty="0" smtClean="0"/>
              <a:t>Insert slide title here – no more than two lines of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4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600200" y="914400"/>
            <a:ext cx="7162800" cy="4572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1"/>
            <a:ext cx="8534400" cy="19851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9CAE43-BE21-4D63-8D45-3E87D22AC502}" type="slidenum">
              <a:rPr lang="en-US">
                <a:solidFill>
                  <a:srgbClr val="3F3F3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9538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431616"/>
            <a:ext cx="7010400" cy="439939"/>
          </a:xfrm>
          <a:prstGeom prst="rect">
            <a:avLst/>
          </a:prstGeom>
        </p:spPr>
        <p:txBody>
          <a:bodyPr/>
          <a:lstStyle>
            <a:lvl1pPr>
              <a:defRPr sz="317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FF40E-E5C6-4E70-96E5-D6104FBAEE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452833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94" y="485148"/>
            <a:ext cx="7560906" cy="50783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24C6E-E2D5-494F-9CC6-D64EC2005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5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9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487489" y="639281"/>
            <a:ext cx="6751636" cy="1107996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algn="l">
              <a:lnSpc>
                <a:spcPct val="100000"/>
              </a:lnSpc>
              <a:defRPr sz="3600" b="0" cap="none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4287520" y="3268002"/>
            <a:ext cx="4673600" cy="30469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 cap="none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rgbClr val="3F3F3F">
                    <a:lumMod val="60000"/>
                    <a:lumOff val="40000"/>
                  </a:srgbClr>
                </a:solidFill>
              </a:defRPr>
            </a:lvl1pPr>
          </a:lstStyle>
          <a:p>
            <a:pPr>
              <a:defRPr/>
            </a:pPr>
            <a:fld id="{C583C66C-15E2-4C52-B403-1B50F9EA4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62044"/>
      </p:ext>
    </p:extLst>
  </p:cSld>
  <p:clrMapOvr>
    <a:masterClrMapping/>
  </p:clrMapOvr>
  <p:transition spd="slow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E58E1A"/>
              </a:solidFill>
            </a:endParaRPr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5915025"/>
            <a:ext cx="10207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3182938" y="2674938"/>
            <a:ext cx="5961062" cy="10509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589867" y="2942166"/>
            <a:ext cx="5349240" cy="5164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4846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21254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212541"/>
            <a:ext cx="9144000" cy="645459"/>
          </a:xfrm>
          <a:prstGeom prst="rect">
            <a:avLst/>
          </a:prstGeom>
          <a:solidFill>
            <a:srgbClr val="6CA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681" y="6332727"/>
            <a:ext cx="2057400" cy="365125"/>
          </a:xfrm>
        </p:spPr>
        <p:txBody>
          <a:bodyPr/>
          <a:lstStyle>
            <a:lvl1pPr>
              <a:defRPr sz="927" b="1">
                <a:solidFill>
                  <a:schemeClr val="bg1"/>
                </a:solidFill>
              </a:defRPr>
            </a:lvl1pPr>
          </a:lstStyle>
          <a:p>
            <a:fld id="{CC9CBBE5-4429-4ADA-B89E-87EB3534B4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5" y="6374448"/>
            <a:ext cx="2418549" cy="286756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 userDrawn="1"/>
        </p:nvSpPr>
        <p:spPr>
          <a:xfrm>
            <a:off x="4844303" y="2027738"/>
            <a:ext cx="3509682" cy="3550024"/>
          </a:xfrm>
          <a:prstGeom prst="rect">
            <a:avLst/>
          </a:prstGeom>
          <a:solidFill>
            <a:srgbClr val="6CA442">
              <a:alpha val="85000"/>
            </a:srgbClr>
          </a:solidFill>
        </p:spPr>
        <p:txBody>
          <a:bodyPr vert="horz" lIns="181535" tIns="665629" rIns="121024" bIns="121024" rtlCol="0" anchor="t">
            <a:noAutofit/>
          </a:bodyPr>
          <a:lstStyle>
            <a:lvl1pPr algn="l" defTabSz="1036281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2800" kern="120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endParaRPr lang="en-US" sz="1853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844304" y="3098247"/>
            <a:ext cx="3509682" cy="1726678"/>
          </a:xfrm>
        </p:spPr>
        <p:txBody>
          <a:bodyPr lIns="274320" rIns="274320" anchor="t">
            <a:noAutofit/>
          </a:bodyPr>
          <a:lstStyle>
            <a:lvl1pPr>
              <a:defRPr sz="2912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71" y="2283559"/>
            <a:ext cx="594138" cy="66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336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21254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212541"/>
            <a:ext cx="9144000" cy="645459"/>
          </a:xfrm>
          <a:prstGeom prst="rect">
            <a:avLst/>
          </a:prstGeom>
          <a:solidFill>
            <a:srgbClr val="6CA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681" y="6332727"/>
            <a:ext cx="2057400" cy="365125"/>
          </a:xfrm>
        </p:spPr>
        <p:txBody>
          <a:bodyPr/>
          <a:lstStyle>
            <a:lvl1pPr>
              <a:defRPr sz="927" b="1">
                <a:solidFill>
                  <a:schemeClr val="bg1"/>
                </a:solidFill>
              </a:defRPr>
            </a:lvl1pPr>
          </a:lstStyle>
          <a:p>
            <a:fld id="{CC9CBBE5-4429-4ADA-B89E-87EB3534B4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5" y="6374448"/>
            <a:ext cx="2418549" cy="286756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 userDrawn="1"/>
        </p:nvSpPr>
        <p:spPr>
          <a:xfrm>
            <a:off x="4844303" y="2027738"/>
            <a:ext cx="3509682" cy="3550024"/>
          </a:xfrm>
          <a:prstGeom prst="rect">
            <a:avLst/>
          </a:prstGeom>
          <a:solidFill>
            <a:srgbClr val="6CA442">
              <a:alpha val="85000"/>
            </a:srgbClr>
          </a:solidFill>
        </p:spPr>
        <p:txBody>
          <a:bodyPr vert="horz" lIns="181535" tIns="665629" rIns="121024" bIns="121024" rtlCol="0" anchor="t">
            <a:noAutofit/>
          </a:bodyPr>
          <a:lstStyle>
            <a:lvl1pPr algn="l" defTabSz="1036281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2800" kern="120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endParaRPr lang="en-US" sz="1853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844304" y="3098247"/>
            <a:ext cx="3509682" cy="1726678"/>
          </a:xfrm>
        </p:spPr>
        <p:txBody>
          <a:bodyPr lIns="274320" rIns="274320" anchor="t">
            <a:noAutofit/>
          </a:bodyPr>
          <a:lstStyle>
            <a:lvl1pPr>
              <a:defRPr sz="2912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71" y="2283559"/>
            <a:ext cx="594138" cy="66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304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12541"/>
            <a:ext cx="9144000" cy="645459"/>
          </a:xfrm>
          <a:prstGeom prst="rect">
            <a:avLst/>
          </a:prstGeom>
          <a:solidFill>
            <a:srgbClr val="6CA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013" y="324970"/>
            <a:ext cx="7989323" cy="739775"/>
          </a:xfrm>
        </p:spPr>
        <p:txBody>
          <a:bodyPr lIns="0" tIns="0" rIns="0" bIns="0">
            <a:noAutofit/>
          </a:bodyPr>
          <a:lstStyle>
            <a:lvl1pPr>
              <a:defRPr sz="2912" b="1">
                <a:solidFill>
                  <a:srgbClr val="6CA442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9717" y="1230947"/>
            <a:ext cx="5748618" cy="471937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97"/>
              </a:spcAft>
              <a:buNone/>
              <a:defRPr sz="1588">
                <a:solidFill>
                  <a:srgbClr val="008E97"/>
                </a:solidFill>
                <a:latin typeface="Lato" panose="020F0502020204030203" pitchFamily="34" charset="0"/>
              </a:defRPr>
            </a:lvl1pPr>
            <a:lvl2pPr marL="254798" indent="-171453">
              <a:lnSpc>
                <a:spcPct val="100000"/>
              </a:lnSpc>
              <a:spcBef>
                <a:spcPts val="0"/>
              </a:spcBef>
              <a:spcAft>
                <a:spcPts val="397"/>
              </a:spcAft>
              <a:defRPr sz="1588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2pPr>
            <a:lvl3pPr marL="515549" indent="-171453">
              <a:lnSpc>
                <a:spcPct val="100000"/>
              </a:lnSpc>
              <a:spcBef>
                <a:spcPts val="0"/>
              </a:spcBef>
              <a:spcAft>
                <a:spcPts val="397"/>
              </a:spcAft>
              <a:buSzPct val="80000"/>
              <a:buFont typeface="Wingdings" panose="05000000000000000000" pitchFamily="2" charset="2"/>
              <a:buChar char="§"/>
              <a:defRPr sz="1324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3pPr>
            <a:lvl4pPr marL="770346" indent="-171453">
              <a:lnSpc>
                <a:spcPct val="100000"/>
              </a:lnSpc>
              <a:spcBef>
                <a:spcPts val="0"/>
              </a:spcBef>
              <a:spcAft>
                <a:spcPts val="397"/>
              </a:spcAft>
              <a:defRPr sz="1324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4pPr>
            <a:lvl5pPr marL="1116823" indent="-171453">
              <a:lnSpc>
                <a:spcPct val="100000"/>
              </a:lnSpc>
              <a:spcBef>
                <a:spcPts val="0"/>
              </a:spcBef>
              <a:spcAft>
                <a:spcPts val="397"/>
              </a:spcAft>
              <a:defRPr sz="1324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681" y="6332727"/>
            <a:ext cx="2057400" cy="365125"/>
          </a:xfrm>
        </p:spPr>
        <p:txBody>
          <a:bodyPr/>
          <a:lstStyle>
            <a:lvl1pPr>
              <a:defRPr sz="927" b="1">
                <a:solidFill>
                  <a:schemeClr val="bg1"/>
                </a:solidFill>
              </a:defRPr>
            </a:lvl1pPr>
          </a:lstStyle>
          <a:p>
            <a:fld id="{CC9CBBE5-4429-4ADA-B89E-87EB3534B4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5" y="6374448"/>
            <a:ext cx="2418549" cy="286756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275665" y="1035929"/>
            <a:ext cx="8592671" cy="0"/>
          </a:xfrm>
          <a:prstGeom prst="line">
            <a:avLst/>
          </a:prstGeom>
          <a:ln w="28575">
            <a:solidFill>
              <a:srgbClr val="1F3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80" y="310562"/>
            <a:ext cx="562456" cy="627859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75665" y="1231247"/>
            <a:ext cx="2723029" cy="471907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301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21254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212541"/>
            <a:ext cx="9144000" cy="645459"/>
          </a:xfrm>
          <a:prstGeom prst="rect">
            <a:avLst/>
          </a:prstGeom>
          <a:solidFill>
            <a:srgbClr val="6CA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681" y="6332727"/>
            <a:ext cx="2057400" cy="365125"/>
          </a:xfrm>
        </p:spPr>
        <p:txBody>
          <a:bodyPr/>
          <a:lstStyle>
            <a:lvl1pPr>
              <a:defRPr sz="927" b="1">
                <a:solidFill>
                  <a:schemeClr val="bg1"/>
                </a:solidFill>
              </a:defRPr>
            </a:lvl1pPr>
          </a:lstStyle>
          <a:p>
            <a:fld id="{CC9CBBE5-4429-4ADA-B89E-87EB3534B4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5" y="6374448"/>
            <a:ext cx="2418549" cy="286756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 userDrawn="1"/>
        </p:nvSpPr>
        <p:spPr>
          <a:xfrm>
            <a:off x="4844303" y="2027738"/>
            <a:ext cx="3509682" cy="3550024"/>
          </a:xfrm>
          <a:prstGeom prst="rect">
            <a:avLst/>
          </a:prstGeom>
          <a:solidFill>
            <a:srgbClr val="6CA442">
              <a:alpha val="85000"/>
            </a:srgbClr>
          </a:solidFill>
        </p:spPr>
        <p:txBody>
          <a:bodyPr vert="horz" lIns="181535" tIns="665629" rIns="121024" bIns="121024" rtlCol="0" anchor="t">
            <a:noAutofit/>
          </a:bodyPr>
          <a:lstStyle>
            <a:lvl1pPr algn="l" defTabSz="1036281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2800" kern="120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endParaRPr lang="en-US" sz="1853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844304" y="3098247"/>
            <a:ext cx="3509682" cy="1726678"/>
          </a:xfrm>
        </p:spPr>
        <p:txBody>
          <a:bodyPr lIns="274320" rIns="274320" anchor="t">
            <a:noAutofit/>
          </a:bodyPr>
          <a:lstStyle>
            <a:lvl1pPr>
              <a:defRPr sz="2912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71" y="2283559"/>
            <a:ext cx="594138" cy="66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551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12541"/>
            <a:ext cx="9144000" cy="645459"/>
          </a:xfrm>
          <a:prstGeom prst="rect">
            <a:avLst/>
          </a:prstGeom>
          <a:solidFill>
            <a:srgbClr val="6CA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013" y="324970"/>
            <a:ext cx="7989323" cy="739775"/>
          </a:xfrm>
        </p:spPr>
        <p:txBody>
          <a:bodyPr lIns="0" tIns="0" rIns="0" bIns="0">
            <a:noAutofit/>
          </a:bodyPr>
          <a:lstStyle>
            <a:lvl1pPr>
              <a:defRPr sz="2912" b="1">
                <a:solidFill>
                  <a:srgbClr val="6CA442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7394" y="1230947"/>
            <a:ext cx="4840941" cy="471937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97"/>
              </a:spcAft>
              <a:buNone/>
              <a:defRPr sz="1588">
                <a:solidFill>
                  <a:srgbClr val="008E97"/>
                </a:solidFill>
                <a:latin typeface="Lato" panose="020F0502020204030203" pitchFamily="34" charset="0"/>
              </a:defRPr>
            </a:lvl1pPr>
            <a:lvl2pPr marL="254798" indent="-171453">
              <a:lnSpc>
                <a:spcPct val="100000"/>
              </a:lnSpc>
              <a:spcBef>
                <a:spcPts val="0"/>
              </a:spcBef>
              <a:spcAft>
                <a:spcPts val="397"/>
              </a:spcAft>
              <a:defRPr sz="1588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2pPr>
            <a:lvl3pPr marL="515549" indent="-171453">
              <a:lnSpc>
                <a:spcPct val="100000"/>
              </a:lnSpc>
              <a:spcBef>
                <a:spcPts val="0"/>
              </a:spcBef>
              <a:spcAft>
                <a:spcPts val="397"/>
              </a:spcAft>
              <a:buSzPct val="80000"/>
              <a:buFont typeface="Wingdings" panose="05000000000000000000" pitchFamily="2" charset="2"/>
              <a:buChar char="§"/>
              <a:defRPr sz="1324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3pPr>
            <a:lvl4pPr marL="770346" indent="-171453">
              <a:lnSpc>
                <a:spcPct val="100000"/>
              </a:lnSpc>
              <a:spcBef>
                <a:spcPts val="0"/>
              </a:spcBef>
              <a:spcAft>
                <a:spcPts val="397"/>
              </a:spcAft>
              <a:defRPr sz="1324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4pPr>
            <a:lvl5pPr marL="1116823" indent="-171453">
              <a:lnSpc>
                <a:spcPct val="100000"/>
              </a:lnSpc>
              <a:spcBef>
                <a:spcPts val="0"/>
              </a:spcBef>
              <a:spcAft>
                <a:spcPts val="397"/>
              </a:spcAft>
              <a:defRPr sz="1324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681" y="6332727"/>
            <a:ext cx="2057400" cy="365125"/>
          </a:xfrm>
        </p:spPr>
        <p:txBody>
          <a:bodyPr/>
          <a:lstStyle>
            <a:lvl1pPr>
              <a:defRPr sz="927" b="1">
                <a:solidFill>
                  <a:schemeClr val="bg1"/>
                </a:solidFill>
              </a:defRPr>
            </a:lvl1pPr>
          </a:lstStyle>
          <a:p>
            <a:fld id="{CC9CBBE5-4429-4ADA-B89E-87EB3534B4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5" y="6374448"/>
            <a:ext cx="2418549" cy="286756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275665" y="1035929"/>
            <a:ext cx="8592671" cy="0"/>
          </a:xfrm>
          <a:prstGeom prst="line">
            <a:avLst/>
          </a:prstGeom>
          <a:ln w="28575">
            <a:solidFill>
              <a:srgbClr val="1F3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80" y="310562"/>
            <a:ext cx="562456" cy="627859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75665" y="1231247"/>
            <a:ext cx="3630706" cy="471907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927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12541"/>
            <a:ext cx="9144000" cy="645459"/>
          </a:xfrm>
          <a:prstGeom prst="rect">
            <a:avLst/>
          </a:prstGeom>
          <a:solidFill>
            <a:srgbClr val="6CA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013" y="324970"/>
            <a:ext cx="7989323" cy="739775"/>
          </a:xfrm>
        </p:spPr>
        <p:txBody>
          <a:bodyPr lIns="0" tIns="0" rIns="0" bIns="0">
            <a:noAutofit/>
          </a:bodyPr>
          <a:lstStyle>
            <a:lvl1pPr>
              <a:defRPr sz="2912" b="1">
                <a:solidFill>
                  <a:srgbClr val="6CA442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665" y="1230948"/>
            <a:ext cx="8592671" cy="48409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97"/>
              </a:spcAft>
              <a:buNone/>
              <a:defRPr sz="1588">
                <a:solidFill>
                  <a:srgbClr val="008E97"/>
                </a:solidFill>
                <a:latin typeface="Lato" panose="020F0502020204030203" pitchFamily="34" charset="0"/>
              </a:defRPr>
            </a:lvl1pPr>
            <a:lvl2pPr marL="254798" indent="-171453">
              <a:lnSpc>
                <a:spcPct val="100000"/>
              </a:lnSpc>
              <a:spcBef>
                <a:spcPts val="0"/>
              </a:spcBef>
              <a:spcAft>
                <a:spcPts val="397"/>
              </a:spcAft>
              <a:defRPr sz="1588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2pPr>
            <a:lvl3pPr marL="515549" indent="-171453">
              <a:lnSpc>
                <a:spcPct val="100000"/>
              </a:lnSpc>
              <a:spcBef>
                <a:spcPts val="0"/>
              </a:spcBef>
              <a:spcAft>
                <a:spcPts val="397"/>
              </a:spcAft>
              <a:buSzPct val="80000"/>
              <a:buFont typeface="Wingdings" panose="05000000000000000000" pitchFamily="2" charset="2"/>
              <a:buChar char="§"/>
              <a:defRPr sz="1324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3pPr>
            <a:lvl4pPr marL="770346" indent="-171453">
              <a:lnSpc>
                <a:spcPct val="100000"/>
              </a:lnSpc>
              <a:spcBef>
                <a:spcPts val="0"/>
              </a:spcBef>
              <a:spcAft>
                <a:spcPts val="397"/>
              </a:spcAft>
              <a:defRPr sz="1324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4pPr>
            <a:lvl5pPr marL="1116823" indent="-171453">
              <a:lnSpc>
                <a:spcPct val="100000"/>
              </a:lnSpc>
              <a:spcBef>
                <a:spcPts val="0"/>
              </a:spcBef>
              <a:spcAft>
                <a:spcPts val="397"/>
              </a:spcAft>
              <a:defRPr sz="1324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681" y="6332727"/>
            <a:ext cx="2057400" cy="365125"/>
          </a:xfrm>
        </p:spPr>
        <p:txBody>
          <a:bodyPr/>
          <a:lstStyle>
            <a:lvl1pPr>
              <a:defRPr sz="927" b="1">
                <a:solidFill>
                  <a:schemeClr val="bg1"/>
                </a:solidFill>
              </a:defRPr>
            </a:lvl1pPr>
          </a:lstStyle>
          <a:p>
            <a:fld id="{CC9CBBE5-4429-4ADA-B89E-87EB3534B4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5" y="6374448"/>
            <a:ext cx="2418549" cy="286756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275665" y="1035929"/>
            <a:ext cx="8592671" cy="0"/>
          </a:xfrm>
          <a:prstGeom prst="line">
            <a:avLst/>
          </a:prstGeom>
          <a:ln w="28575">
            <a:solidFill>
              <a:srgbClr val="1F3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80" y="310562"/>
            <a:ext cx="562456" cy="627859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75664" y="1730966"/>
            <a:ext cx="2783541" cy="201705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75663" y="3925855"/>
            <a:ext cx="2783541" cy="201705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180230" y="1730966"/>
            <a:ext cx="2783541" cy="201705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180229" y="3925855"/>
            <a:ext cx="2783541" cy="201705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084794" y="1730966"/>
            <a:ext cx="2783541" cy="201705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084794" y="3925855"/>
            <a:ext cx="2783541" cy="201705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13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1057055" y="1163003"/>
            <a:ext cx="6166706" cy="318706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50925" y="4500154"/>
            <a:ext cx="7589838" cy="159076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600"/>
              </a:spcBef>
              <a:defRPr sz="1600"/>
            </a:lvl2pPr>
            <a:lvl3pPr marL="515938" indent="-228600">
              <a:buSzPct val="80000"/>
              <a:buFont typeface="Wingdings" panose="05000000000000000000" pitchFamily="2" charset="2"/>
              <a:buChar char="§"/>
              <a:defRPr sz="1400"/>
            </a:lvl3pPr>
            <a:lvl4pPr marL="855663" indent="-228600">
              <a:defRPr sz="1400"/>
            </a:lvl4pPr>
            <a:lvl5pPr marL="1201738" indent="-228600">
              <a:defRPr sz="14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32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273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050877" y="324970"/>
            <a:ext cx="7589166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3" y="269612"/>
            <a:ext cx="834046" cy="677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r="13889"/>
          <a:stretch/>
        </p:blipFill>
        <p:spPr>
          <a:xfrm>
            <a:off x="637309" y="1064745"/>
            <a:ext cx="5867400" cy="38744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56" y="4358346"/>
            <a:ext cx="4071445" cy="19758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25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lor background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21024" r="19772" b="21893"/>
          <a:stretch/>
        </p:blipFill>
        <p:spPr>
          <a:xfrm>
            <a:off x="114015" y="147924"/>
            <a:ext cx="1011383" cy="921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208088" y="482600"/>
            <a:ext cx="7635466" cy="5473700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346075" indent="-228600">
              <a:defRPr>
                <a:solidFill>
                  <a:schemeClr val="bg1"/>
                </a:solidFill>
              </a:defRPr>
            </a:lvl2pPr>
            <a:lvl3pPr marL="685800" indent="-228600">
              <a:defRPr>
                <a:solidFill>
                  <a:schemeClr val="bg1"/>
                </a:solidFill>
              </a:defRPr>
            </a:lvl3pPr>
            <a:lvl4pPr marL="1031875" indent="-228600">
              <a:defRPr>
                <a:solidFill>
                  <a:schemeClr val="bg1"/>
                </a:solidFill>
              </a:defRPr>
            </a:lvl4pPr>
            <a:lvl5pPr marL="1371600" indent="-2286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43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allout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55034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241002"/>
            <a:ext cx="9144000" cy="616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21024" r="19772" b="21893"/>
          <a:stretch/>
        </p:blipFill>
        <p:spPr>
          <a:xfrm>
            <a:off x="114015" y="147924"/>
            <a:ext cx="1011383" cy="92112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938647" y="2358569"/>
            <a:ext cx="7854103" cy="3227325"/>
          </a:xfrm>
          <a:prstGeom prst="rect">
            <a:avLst/>
          </a:prstGeom>
        </p:spPr>
        <p:txBody>
          <a:bodyPr vert="horz" lIns="80682" tIns="40341" rIns="80682" bIns="40341" rtlCol="0" anchor="t">
            <a:noAutofit/>
          </a:bodyPr>
          <a:lstStyle>
            <a:lvl1pPr algn="l" defTabSz="10362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defRPr>
            </a:lvl1pPr>
          </a:lstStyle>
          <a:p>
            <a:r>
              <a:rPr lang="en-US" sz="6353" smtClean="0"/>
              <a:t>Impactful message here</a:t>
            </a:r>
            <a:endParaRPr lang="en-US" sz="6353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6" y="6427375"/>
            <a:ext cx="3114576" cy="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0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095" y="357769"/>
            <a:ext cx="7589166" cy="739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092" y="1177116"/>
            <a:ext cx="75891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7050" y="64273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1pPr>
          </a:lstStyle>
          <a:p>
            <a:pPr>
              <a:defRPr/>
            </a:pPr>
            <a:fld id="{CC209505-3674-4879-868B-FEC3DC728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20"/>
          <p:cNvCxnSpPr>
            <a:cxnSpLocks noChangeShapeType="1"/>
          </p:cNvCxnSpPr>
          <p:nvPr userDrawn="1"/>
        </p:nvCxnSpPr>
        <p:spPr bwMode="auto">
          <a:xfrm rot="5400000">
            <a:off x="8268494" y="6668294"/>
            <a:ext cx="381000" cy="1588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8" name="Text Placeholder 5"/>
          <p:cNvSpPr txBox="1">
            <a:spLocks/>
          </p:cNvSpPr>
          <p:nvPr userDrawn="1"/>
        </p:nvSpPr>
        <p:spPr>
          <a:xfrm>
            <a:off x="217714" y="6549708"/>
            <a:ext cx="4237038" cy="30988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rgbClr val="F4A34A"/>
              </a:buClr>
              <a:buFont typeface="CommonBullets" pitchFamily="34" charset="2"/>
              <a:buNone/>
              <a:defRPr sz="1000">
                <a:solidFill>
                  <a:schemeClr val="tx1">
                    <a:lumMod val="50000"/>
                  </a:schemeClr>
                </a:solidFill>
                <a:latin typeface=""/>
                <a:ea typeface="+mn-ea"/>
                <a:cs typeface=""/>
              </a:defRPr>
            </a:lvl1pPr>
            <a:lvl2pPr marL="0" indent="0" algn="l" rtl="0" eaLnBrk="0" fontAlgn="base" hangingPunct="0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rgbClr val="6799C8"/>
              </a:buClr>
              <a:buFont typeface="CommonBullets" pitchFamily="34" charset="2"/>
              <a:buNone/>
              <a:defRPr sz="1200">
                <a:solidFill>
                  <a:srgbClr val="1F1F1F"/>
                </a:solidFill>
                <a:latin typeface="Arial"/>
                <a:cs typeface="Arial"/>
              </a:defRPr>
            </a:lvl2pPr>
            <a:lvl3pPr marL="182880" indent="-182880" algn="l" rtl="0" eaLnBrk="0" fontAlgn="base" hangingPunct="0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Font typeface="Arial"/>
              <a:buChar char="•"/>
              <a:defRPr sz="1100" baseline="0">
                <a:solidFill>
                  <a:srgbClr val="54534A"/>
                </a:solidFill>
                <a:latin typeface="Arial"/>
              </a:defRPr>
            </a:lvl3pPr>
            <a:lvl4pPr marL="320040" indent="-182880" algn="l" rtl="0" eaLnBrk="0" fontAlgn="base" hangingPunct="0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chemeClr val="accent1"/>
              </a:buClr>
              <a:buSzPct val="105000"/>
              <a:buFont typeface="Arial"/>
              <a:buChar char="•"/>
              <a:defRPr sz="1100" b="0" i="0" baseline="0">
                <a:solidFill>
                  <a:schemeClr val="tx1">
                    <a:lumMod val="50000"/>
                  </a:schemeClr>
                </a:solidFill>
                <a:latin typeface="Trebuchet MS" pitchFamily="34" charset="0"/>
              </a:defRPr>
            </a:lvl4pPr>
            <a:lvl5pPr marL="502920" indent="-182880" algn="l" rtl="0" eaLnBrk="0" fontAlgn="base" hangingPunct="0">
              <a:lnSpc>
                <a:spcPts val="1320"/>
              </a:lnSpc>
              <a:spcBef>
                <a:spcPct val="35000"/>
              </a:spcBef>
              <a:spcAft>
                <a:spcPct val="0"/>
              </a:spcAft>
              <a:buClrTx/>
              <a:buSzPct val="87000"/>
              <a:buFont typeface="Courier New"/>
              <a:buChar char="o"/>
              <a:defRPr sz="1100" baseline="0">
                <a:solidFill>
                  <a:schemeClr val="tx1">
                    <a:lumMod val="50000"/>
                  </a:schemeClr>
                </a:solidFill>
                <a:latin typeface="+mn-lt"/>
              </a:defRPr>
            </a:lvl5pPr>
            <a:lvl6pPr marL="2578100" indent="-292100" algn="l" rtl="0" fontAlgn="base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rgbClr val="28458E"/>
              </a:buClr>
              <a:buFont typeface="CommonBullets" pitchFamily="34" charset="2"/>
              <a:buChar char="+"/>
              <a:defRPr sz="3000">
                <a:solidFill>
                  <a:srgbClr val="54534A"/>
                </a:solidFill>
                <a:latin typeface="+mn-lt"/>
              </a:defRPr>
            </a:lvl6pPr>
            <a:lvl7pPr marL="3035300" indent="-292100" algn="l" rtl="0" fontAlgn="base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rgbClr val="28458E"/>
              </a:buClr>
              <a:buFont typeface="CommonBullets" pitchFamily="34" charset="2"/>
              <a:buChar char="+"/>
              <a:defRPr sz="3000">
                <a:solidFill>
                  <a:srgbClr val="54534A"/>
                </a:solidFill>
                <a:latin typeface="+mn-lt"/>
              </a:defRPr>
            </a:lvl7pPr>
            <a:lvl8pPr marL="3492500" indent="-292100" algn="l" rtl="0" fontAlgn="base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rgbClr val="28458E"/>
              </a:buClr>
              <a:buFont typeface="CommonBullets" pitchFamily="34" charset="2"/>
              <a:buChar char="+"/>
              <a:defRPr sz="3000">
                <a:solidFill>
                  <a:srgbClr val="54534A"/>
                </a:solidFill>
                <a:latin typeface="+mn-lt"/>
              </a:defRPr>
            </a:lvl8pPr>
            <a:lvl9pPr marL="3949700" indent="-292100" algn="l" rtl="0" fontAlgn="base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rgbClr val="28458E"/>
              </a:buClr>
              <a:buFont typeface="CommonBullets" pitchFamily="34" charset="2"/>
              <a:buChar char="+"/>
              <a:defRPr sz="3000">
                <a:solidFill>
                  <a:srgbClr val="54534A"/>
                </a:solidFill>
                <a:latin typeface="+mn-lt"/>
              </a:defRPr>
            </a:lvl9pPr>
          </a:lstStyle>
          <a:p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Plantemoran.com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74" y="165877"/>
            <a:ext cx="914400" cy="41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2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  <p:sldLayoutId id="2147483779" r:id="rId29"/>
    <p:sldLayoutId id="2147483780" r:id="rId30"/>
    <p:sldLayoutId id="2147483781" r:id="rId31"/>
    <p:sldLayoutId id="2147483782" r:id="rId32"/>
    <p:sldLayoutId id="2147483783" r:id="rId33"/>
    <p:sldLayoutId id="2147483784" r:id="rId34"/>
    <p:sldLayoutId id="2147483785" r:id="rId35"/>
    <p:sldLayoutId id="2147483786" r:id="rId36"/>
    <p:sldLayoutId id="2147483787" r:id="rId37"/>
    <p:sldLayoutId id="2147483788" r:id="rId38"/>
    <p:sldLayoutId id="2147483789" r:id="rId39"/>
    <p:sldLayoutId id="2147483790" r:id="rId40"/>
    <p:sldLayoutId id="2147483791" r:id="rId41"/>
    <p:sldLayoutId id="2147483792" r:id="rId42"/>
    <p:sldLayoutId id="2147483793" r:id="rId43"/>
    <p:sldLayoutId id="2147483794" r:id="rId44"/>
    <p:sldLayoutId id="2147483795" r:id="rId45"/>
    <p:sldLayoutId id="2147483796" r:id="rId46"/>
    <p:sldLayoutId id="2147483797" r:id="rId47"/>
    <p:sldLayoutId id="2147483798" r:id="rId48"/>
    <p:sldLayoutId id="2147483799" r:id="rId49"/>
    <p:sldLayoutId id="2147483800" r:id="rId50"/>
    <p:sldLayoutId id="2147483801" r:id="rId51"/>
    <p:sldLayoutId id="2147483802" r:id="rId52"/>
    <p:sldLayoutId id="2147483803" r:id="rId53"/>
    <p:sldLayoutId id="2147483804" r:id="rId54"/>
    <p:sldLayoutId id="2147483805" r:id="rId55"/>
    <p:sldLayoutId id="2147483806" r:id="rId56"/>
    <p:sldLayoutId id="2147483807" r:id="rId57"/>
  </p:sldLayoutIdLst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14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Lato Bold" panose="020F0502020204030203" pitchFamily="34" charset="0"/>
          <a:ea typeface="Lato Bold" panose="020F0502020204030203" pitchFamily="34" charset="0"/>
          <a:cs typeface="Lato Bold" panose="020F0502020204030203" pitchFamily="34" charset="0"/>
        </a:defRPr>
      </a:lvl1pPr>
    </p:titleStyle>
    <p:bodyStyle>
      <a:lvl1pPr marL="228604" indent="-228604" algn="l" defTabSz="91441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Lato Semibold" panose="020F0502020204030203" pitchFamily="34" charset="0"/>
          <a:ea typeface="Lato Semibold" panose="020F0502020204030203" pitchFamily="34" charset="0"/>
          <a:cs typeface="Lato Semibold" panose="020F0502020204030203" pitchFamily="34" charset="0"/>
        </a:defRPr>
      </a:lvl1pPr>
      <a:lvl2pPr marL="685811" indent="-228604" algn="l" defTabSz="91441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Lato Regular" panose="020F0502020204030203" pitchFamily="34" charset="0"/>
          <a:ea typeface="Lato Regular" panose="020F0502020204030203" pitchFamily="34" charset="0"/>
          <a:cs typeface="Lato Regular" panose="020F0502020204030203" pitchFamily="34" charset="0"/>
        </a:defRPr>
      </a:lvl2pPr>
      <a:lvl3pPr marL="1143018" indent="-228604" algn="l" defTabSz="91441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24" indent="-228604" algn="l" defTabSz="91441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33" indent="-228604" algn="l" defTabSz="91441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39" indent="-228604" algn="l" defTabSz="91441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6" indent="-228604" algn="l" defTabSz="91441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3" indent="-228604" algn="l" defTabSz="91441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1" indent="-228604" algn="l" defTabSz="91441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9144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4" algn="l" defTabSz="9144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9144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9" algn="l" defTabSz="9144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5" algn="l" defTabSz="9144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2" algn="l" defTabSz="9144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1" algn="l" defTabSz="9144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7" algn="l" defTabSz="9144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448">
          <p15:clr>
            <a:srgbClr val="F26B43"/>
          </p15:clr>
        </p15:guide>
        <p15:guide id="2" pos="3264">
          <p15:clr>
            <a:srgbClr val="F26B43"/>
          </p15:clr>
        </p15:guide>
        <p15:guide id="3" pos="571">
          <p15:clr>
            <a:srgbClr val="F26B43"/>
          </p15:clr>
        </p15:guide>
        <p15:guide id="5" orient="horz" pos="624">
          <p15:clr>
            <a:srgbClr val="F26B43"/>
          </p15:clr>
        </p15:guide>
        <p15:guide id="6" orient="horz" pos="1104">
          <p15:clr>
            <a:srgbClr val="F26B43"/>
          </p15:clr>
        </p15:guide>
        <p15:guide id="7" pos="81">
          <p15:clr>
            <a:srgbClr val="F26B43"/>
          </p15:clr>
        </p15:guide>
        <p15:guide id="8" pos="742">
          <p15:clr>
            <a:srgbClr val="F26B43"/>
          </p15:clr>
        </p15:guide>
        <p15:guide id="9" orient="horz" pos="4760">
          <p15:clr>
            <a:srgbClr val="F26B43"/>
          </p15:clr>
        </p15:guide>
        <p15:guide id="10" orient="horz" pos="30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348" y="33435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Lourdes Senior Community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2" t="17729" r="35137" b="9990"/>
          <a:stretch/>
        </p:blipFill>
        <p:spPr bwMode="auto">
          <a:xfrm rot="16200000">
            <a:off x="2070121" y="-568719"/>
            <a:ext cx="5003761" cy="819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 rot="20700000">
            <a:off x="6341165" y="3766931"/>
            <a:ext cx="218661" cy="23853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80922" y="2594113"/>
            <a:ext cx="136475" cy="114858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71792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 Firm Powerpoint Template 10x7.5">
  <a:themeElements>
    <a:clrScheme name="Custom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E97"/>
      </a:accent1>
      <a:accent2>
        <a:srgbClr val="C9942B"/>
      </a:accent2>
      <a:accent3>
        <a:srgbClr val="DC6026"/>
      </a:accent3>
      <a:accent4>
        <a:srgbClr val="1F3E7C"/>
      </a:accent4>
      <a:accent5>
        <a:srgbClr val="2D4657"/>
      </a:accent5>
      <a:accent6>
        <a:srgbClr val="7F7F7F"/>
      </a:accent6>
      <a:hlink>
        <a:srgbClr val="1F407C"/>
      </a:hlink>
      <a:folHlink>
        <a:srgbClr val="008E97"/>
      </a:folHlink>
    </a:clrScheme>
    <a:fontScheme name="Plante Moran Standard Fonts">
      <a:majorFont>
        <a:latin typeface="Lato Bold"/>
        <a:ea typeface=""/>
        <a:cs typeface=""/>
      </a:majorFont>
      <a:minorFont>
        <a:latin typeface="Lat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4DE981D8-AA33-4C46-8475-93C6E703BEF6}" vid="{1741DCF3-7C85-42EB-9E8A-35437C4499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1420</TotalTime>
  <Words>3</Words>
  <Application>Microsoft Office PowerPoint</Application>
  <PresentationFormat>On-screen Show (4:3)</PresentationFormat>
  <Paragraphs>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Standard Firm Powerpoint Template 10x7.5</vt:lpstr>
      <vt:lpstr>PowerPoint Presentation</vt:lpstr>
    </vt:vector>
  </TitlesOfParts>
  <Company>Plante &amp; Moran, PLLC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Betsy Rust</dc:creator>
  <cp:lastModifiedBy>Debi Batchelder</cp:lastModifiedBy>
  <cp:revision>88</cp:revision>
  <cp:lastPrinted>2022-10-07T14:56:54Z</cp:lastPrinted>
  <dcterms:created xsi:type="dcterms:W3CDTF">2019-04-07T13:47:10Z</dcterms:created>
  <dcterms:modified xsi:type="dcterms:W3CDTF">2023-10-26T18:18:00Z</dcterms:modified>
</cp:coreProperties>
</file>